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1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8ECCF-79CA-144D-AD8E-0AD893C64057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C452A-E30B-5149-83DD-98C3DA401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7.png"/><Relationship Id="rId1" Type="http://schemas.openxmlformats.org/officeDocument/2006/relationships/video" Target="file://localhost/Users/Moots/Desktop/American%20Government%202010-2011/Unit%201/1.03%20Social%20Contract%20Intro/LOST-Season-1-Episode-1-Part-1-%5BHD-Ready%5D%5Bwww.savevid.com%5D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>
                <a:latin typeface="Abadi MT Condensed Extra Bold"/>
                <a:cs typeface="Abadi MT Condensed Extra Bold"/>
              </a:rPr>
              <a:t>CALL TO ORDER</a:t>
            </a:r>
            <a:endParaRPr lang="en-US" sz="5000" dirty="0">
              <a:latin typeface="Abadi MT Condensed Extra Bold"/>
              <a:cs typeface="Abadi MT Condensed Extra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180" y="2574283"/>
            <a:ext cx="52132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Answer the </a:t>
            </a:r>
            <a:r>
              <a:rPr lang="en-US" sz="2400" i="1" dirty="0" smtClean="0">
                <a:solidFill>
                  <a:srgbClr val="FFFFFF"/>
                </a:solidFill>
              </a:rPr>
              <a:t>Philosopher’s Quiz </a:t>
            </a:r>
            <a:r>
              <a:rPr lang="en-US" sz="2400" dirty="0" smtClean="0">
                <a:solidFill>
                  <a:srgbClr val="FFFFFF"/>
                </a:solidFill>
              </a:rPr>
              <a:t>on your desk, based on your own beliefs.  There are no right or wrong answers.</a:t>
            </a:r>
          </a:p>
          <a:p>
            <a:endParaRPr lang="en-US" sz="2400" dirty="0" smtClean="0">
              <a:solidFill>
                <a:srgbClr val="FFFFFF"/>
              </a:solidFill>
            </a:endParaRPr>
          </a:p>
          <a:p>
            <a:endParaRPr lang="en-US" sz="24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When you are done, count up the number of “1”s that you chose and write that number and your name on the post-it note.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574283"/>
            <a:ext cx="3810000" cy="368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47388" y="3576270"/>
            <a:ext cx="3139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D0D0D"/>
                </a:solidFill>
                <a:latin typeface="Handwriting - Dakota"/>
                <a:cs typeface="Handwriting - Dakota"/>
              </a:rPr>
              <a:t>Mr. Barnes</a:t>
            </a:r>
          </a:p>
          <a:p>
            <a:pPr algn="ctr"/>
            <a:r>
              <a:rPr lang="en-US" sz="4400" dirty="0">
                <a:solidFill>
                  <a:srgbClr val="0D0D0D"/>
                </a:solidFill>
                <a:latin typeface="Handwriting - Dakota"/>
                <a:cs typeface="Handwriting - Dakota"/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80" y="164847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Put your homework in the upper right hand corner of your desk!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Debrief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Did your group seem to think that you would behave the way Locke thinks humans in nature behave, or the way that Hobbes thought humans in nature would behave?</a:t>
            </a:r>
          </a:p>
          <a:p>
            <a:pPr lvl="0"/>
            <a:r>
              <a:rPr lang="en-US" dirty="0"/>
              <a:t>What were the biggest problems your group thought would arise?</a:t>
            </a:r>
          </a:p>
          <a:p>
            <a:pPr lvl="0"/>
            <a:r>
              <a:rPr lang="en-US" dirty="0"/>
              <a:t>How could disagreements be settled?</a:t>
            </a:r>
          </a:p>
          <a:p>
            <a:pPr lvl="0"/>
            <a:r>
              <a:rPr lang="en-US" dirty="0"/>
              <a:t>Do you think that a social contract is necessary for societies to function?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have 5 minutes to fill in the rubric and grade your group work.  Remember, answer honestly!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Exit tickets are a silent, independent activity.</a:t>
            </a:r>
          </a:p>
          <a:p>
            <a:r>
              <a:rPr lang="en-US" dirty="0" smtClean="0"/>
              <a:t>You have 8 minutes to complete the exit ticket.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SWBAT describe the need for a social contract and evaluate the principles of philosophers such as Hobbes and Locke BY taking </a:t>
            </a:r>
            <a:r>
              <a:rPr lang="en-US" dirty="0"/>
              <a:t>C</a:t>
            </a:r>
            <a:r>
              <a:rPr lang="en-US" dirty="0" smtClean="0"/>
              <a:t>ornell notes, watching LOST, engaging in a discussion, and completing an exit ticket.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Homework for tonight: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Look for 5 pieces of evidence in your own life that supports both Hobbes’ and Locke’s philosophies.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SWBAT describe the need for a social contract and evaluate the principles of philosophers such as Hobbes and Locke BY taking </a:t>
            </a:r>
            <a:r>
              <a:rPr lang="en-US" dirty="0"/>
              <a:t>C</a:t>
            </a:r>
            <a:r>
              <a:rPr lang="en-US" dirty="0" smtClean="0"/>
              <a:t>ornell notes, watching LOST, engaging in a discussion, and completing an exit ticket.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457200" y="1560163"/>
          <a:ext cx="82296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8292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Liberty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The freedom to live,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think, and act as an individual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26908" t="15291" r="17438" b="15459"/>
          <a:stretch>
            <a:fillRect/>
          </a:stretch>
        </p:blipFill>
        <p:spPr>
          <a:xfrm>
            <a:off x="841084" y="4294621"/>
            <a:ext cx="3097775" cy="23024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897" y="2783209"/>
            <a:ext cx="3219903" cy="38332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557" y="2574468"/>
            <a:ext cx="2344338" cy="2344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  <a:endParaRPr lang="en-US" dirty="0"/>
          </a:p>
        </p:txBody>
      </p:sp>
      <p:graphicFrame>
        <p:nvGraphicFramePr>
          <p:cNvPr id="3" name="Content Placeholder 5"/>
          <p:cNvGraphicFramePr>
            <a:graphicFrameLocks/>
          </p:cNvGraphicFramePr>
          <p:nvPr/>
        </p:nvGraphicFramePr>
        <p:xfrm>
          <a:off x="457200" y="1610617"/>
          <a:ext cx="82296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Authority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The ability to influence others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and make decisions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78" y="2724724"/>
            <a:ext cx="2872068" cy="3604542"/>
          </a:xfrm>
          <a:prstGeom prst="rect">
            <a:avLst/>
          </a:prstGeom>
        </p:spPr>
      </p:pic>
      <p:sp>
        <p:nvSpPr>
          <p:cNvPr id="6" name="Cloud Callout 5"/>
          <p:cNvSpPr/>
          <p:nvPr/>
        </p:nvSpPr>
        <p:spPr>
          <a:xfrm>
            <a:off x="3843070" y="2834665"/>
            <a:ext cx="4843730" cy="3097944"/>
          </a:xfrm>
          <a:prstGeom prst="cloudCallout">
            <a:avLst>
              <a:gd name="adj1" fmla="val 54024"/>
              <a:gd name="adj2" fmla="val 6951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Handwriting - Dakota"/>
                <a:cs typeface="Handwriting - Dakota"/>
              </a:rPr>
              <a:t>Can you have liberty and authority at the same time?</a:t>
            </a:r>
            <a:endParaRPr lang="en-US" sz="2800" b="1" dirty="0">
              <a:solidFill>
                <a:srgbClr val="000000"/>
              </a:solidFill>
              <a:latin typeface="Handwriting - Dakota"/>
              <a:cs typeface="Handwriting - Dako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Social Contract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397000"/>
          <a:ext cx="8229600" cy="37490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The Social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</a:rPr>
                        <a:t> Contract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Humans agree to give up some of their freedom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</a:rPr>
                        <a:t> (liberty) to authority in order to gain common security</a:t>
                      </a:r>
                    </a:p>
                    <a:p>
                      <a:endParaRPr lang="en-US" sz="2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</a:rPr>
                        <a:t>Ex. At an airport, you give up your right of privacy – your bags are searched – to make sure everyone gets on a safe plane.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73" y="2068104"/>
            <a:ext cx="4395036" cy="32962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8811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Below your Cornell notes, create a T-Chart in your notebook that looks like this: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14065" y="2020875"/>
          <a:ext cx="8559188" cy="460321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279594"/>
                <a:gridCol w="4279594"/>
              </a:tblGrid>
              <a:tr h="989874">
                <a:tc gridSpan="2">
                  <a:txBody>
                    <a:bodyPr/>
                    <a:lstStyle/>
                    <a:p>
                      <a:pPr algn="ctr"/>
                      <a:r>
                        <a:rPr lang="en-US" sz="5600" dirty="0" smtClean="0">
                          <a:solidFill>
                            <a:srgbClr val="000000"/>
                          </a:solidFill>
                        </a:rPr>
                        <a:t>Philosophers</a:t>
                      </a:r>
                      <a:endParaRPr lang="en-US" sz="5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75627">
                <a:tc>
                  <a:txBody>
                    <a:bodyPr/>
                    <a:lstStyle/>
                    <a:p>
                      <a:pPr algn="ctr"/>
                      <a:r>
                        <a:rPr lang="en-US" sz="4100" dirty="0" smtClean="0"/>
                        <a:t>John</a:t>
                      </a:r>
                      <a:r>
                        <a:rPr lang="en-US" sz="4100" baseline="0" dirty="0" smtClean="0"/>
                        <a:t> Locke</a:t>
                      </a:r>
                      <a:endParaRPr lang="en-US" sz="4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100" dirty="0" smtClean="0"/>
                        <a:t>Thomas Hobbes</a:t>
                      </a:r>
                      <a:endParaRPr lang="en-US" sz="4100" dirty="0"/>
                    </a:p>
                  </a:txBody>
                  <a:tcPr/>
                </a:tc>
              </a:tr>
              <a:tr h="2897062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3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Peace is the natural state 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 beings usually behave good-naturedly toward one </a:t>
                      </a:r>
                      <a:r>
                        <a:rPr lang="en-US" sz="3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another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 beings cooperate to get resources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 is the natural state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 </a:t>
                      </a:r>
                      <a:r>
                        <a:rPr lang="en-US" sz="2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beings are naturally evil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Humans compete against each other for resources</a:t>
                      </a:r>
                      <a:endParaRPr lang="en-US" sz="29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Film Focus: </a:t>
            </a:r>
            <a:r>
              <a:rPr lang="en-US" i="1" dirty="0" smtClean="0"/>
              <a:t>Are humans acting cooperatively (Locke) or competitively (Hobbes)? </a:t>
            </a:r>
            <a:endParaRPr lang="en-US" dirty="0"/>
          </a:p>
        </p:txBody>
      </p:sp>
      <p:pic>
        <p:nvPicPr>
          <p:cNvPr id="3" name="LOST-Season-1-Episode-1-Part-1-[HD-Ready][www.savevid.com]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75687" y="1885646"/>
            <a:ext cx="7262358" cy="4871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Debrief: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Are human beings acting cooperatively or competitively?</a:t>
            </a:r>
          </a:p>
          <a:p>
            <a:pPr lvl="0"/>
            <a:r>
              <a:rPr lang="en-US" dirty="0"/>
              <a:t>Are human beings acting the way Lock would describe them, or Hobbes?</a:t>
            </a:r>
          </a:p>
          <a:p>
            <a:pPr lvl="0"/>
            <a:r>
              <a:rPr lang="en-US" dirty="0"/>
              <a:t>If the film clip went on and followed these individuals for a few more days, what do you think would eventually happen?  (Teacher will use this conversation to get into a discussion on the need for a social contract)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Lost Discussion Guide</a:t>
            </a:r>
            <a:endParaRPr lang="en-US" dirty="0"/>
          </a:p>
        </p:txBody>
      </p:sp>
      <p:pic>
        <p:nvPicPr>
          <p:cNvPr id="5" name="Picture 4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84" y="1685009"/>
            <a:ext cx="7751927" cy="45484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520</Words>
  <Application>Microsoft Macintosh PowerPoint</Application>
  <PresentationFormat>On-screen Show (4:3)</PresentationFormat>
  <Paragraphs>52</Paragraphs>
  <Slides>14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CALL TO ORDER</vt:lpstr>
      <vt:lpstr>Objective</vt:lpstr>
      <vt:lpstr>Liberty</vt:lpstr>
      <vt:lpstr>Authority</vt:lpstr>
      <vt:lpstr>The Social Contract</vt:lpstr>
      <vt:lpstr>Below your Cornell notes, create a T-Chart in your notebook that looks like this:</vt:lpstr>
      <vt:lpstr>Film Focus: Are humans acting cooperatively (Locke) or competitively (Hobbes)? </vt:lpstr>
      <vt:lpstr>Film Debrief:</vt:lpstr>
      <vt:lpstr>Lost Discussion Guide</vt:lpstr>
      <vt:lpstr>Discussion Debrief</vt:lpstr>
      <vt:lpstr>Fill in Rubric</vt:lpstr>
      <vt:lpstr>Exit Ticket</vt:lpstr>
      <vt:lpstr>Objective</vt:lpstr>
      <vt:lpstr>Homework for tonight: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3</cp:revision>
  <dcterms:created xsi:type="dcterms:W3CDTF">2010-09-15T11:01:39Z</dcterms:created>
  <dcterms:modified xsi:type="dcterms:W3CDTF">2010-09-15T11:09:54Z</dcterms:modified>
</cp:coreProperties>
</file>